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5_5A2E477B.xml" ContentType="application/vnd.ms-powerpoint.comments+xml"/>
  <Override PartName="/ppt/comments/modernComment_106_732510CE.xml" ContentType="application/vnd.ms-powerpoint.comments+xml"/>
  <Override PartName="/ppt/comments/modernComment_109_C6D0535D.xml" ContentType="application/vnd.ms-powerpoint.comments+xml"/>
  <Override PartName="/ppt/comments/modernComment_10B_E0F51004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4" r:id="rId13"/>
    <p:sldId id="268" r:id="rId14"/>
    <p:sldId id="270" r:id="rId15"/>
    <p:sldId id="269" r:id="rId16"/>
  </p:sldIdLst>
  <p:sldSz cx="7199313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4A6A63-1C9B-8BAE-52F8-A8AB99E829A8}" name="企画室01" initials="" userId="S::kikaku01@tactsystemtyo.onmicrosoft.com::e3e5794a-9612-494d-8ff2-1ac747c43a0d" providerId="AD"/>
  <p188:author id="{3381B4B8-C602-FE46-FAF4-4D906EB6D526}" name="Satoshi Kinoshita (SAKN)" initials="SK" userId="S::sakn@demant.com::19d60b02-f772-4cb6-a22f-f51978fd0e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53"/>
    <p:restoredTop sz="96327"/>
  </p:normalViewPr>
  <p:slideViewPr>
    <p:cSldViewPr snapToGrid="0">
      <p:cViewPr varScale="1">
        <p:scale>
          <a:sx n="33" d="100"/>
          <a:sy n="33" d="100"/>
        </p:scale>
        <p:origin x="614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modernComment_105_5A2E47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B59AD4A-C18C-44E9-8376-D9DB6ACE4978}" authorId="{3381B4B8-C602-FE46-FAF4-4D906EB6D526}" created="2023-11-13T07:23:16.93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12982395" sldId="261"/>
      <ac:spMk id="2" creationId="{FF5D42A3-9007-383C-F4CE-263D1A0545D4}"/>
    </ac:deMkLst>
    <p188:txBody>
      <a:bodyPr/>
      <a:lstStyle/>
      <a:p>
        <a:r>
          <a:rPr lang="ja-JP" altLang="en-US"/>
          <a:t>TMは不要です。削除してください。</a:t>
        </a:r>
      </a:p>
    </p188:txBody>
  </p188:cm>
  <p188:cm id="{3710F174-AA54-4B47-B7C5-761CD18238A4}" authorId="{3381B4B8-C602-FE46-FAF4-4D906EB6D526}" created="2023-11-13T10:23:57.35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12982395" sldId="261"/>
      <ac:spMk id="3" creationId="{B522764E-FE5F-B154-D797-F5ED312D6A18}"/>
    </ac:deMkLst>
    <p188:replyLst>
      <p188:reply id="{E88347D6-BD31-494A-9DDA-7BB51033E2C7}" authorId="{684A6A63-1C9B-8BAE-52F8-A8AB99E829A8}" created="2023-11-14T07:38:17.106">
        <p188:txBody>
          <a:bodyPr/>
          <a:lstStyle/>
          <a:p>
            <a:r>
              <a:rPr lang="ja-JP" altLang="en-US"/>
              <a:t>修正箇所は青枠内の「妻のハンス・デマント」を「妻を持つハンス・デマント」に変更してください。それ以外はママでOKです。</a:t>
            </a:r>
          </a:p>
        </p188:txBody>
      </p188:reply>
    </p188:replyLst>
    <p188:txBody>
      <a:bodyPr/>
      <a:lstStyle/>
      <a:p>
        <a:r>
          <a:rPr lang="ja-JP" altLang="en-US"/>
          <a:t>今回はデザインチェックなので本文の内容には踏み込みませんが、この箇所などは校正が必要です。</a:t>
        </a:r>
      </a:p>
    </p188:txBody>
  </p188:cm>
</p188:cmLst>
</file>

<file path=ppt/comments/modernComment_106_732510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FA93F5-5A64-4BF0-A8AF-58D5442BB0C9}" authorId="{3381B4B8-C602-FE46-FAF4-4D906EB6D526}" created="2023-11-13T07:26:22.64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931808974" sldId="262"/>
      <ac:spMk id="2" creationId="{F217E4D3-FB70-12D5-A0E3-09194F0B4E87}"/>
    </ac:deMkLst>
    <p188:replyLst>
      <p188:reply id="{52753444-1240-A74A-986E-EADD826FA215}" authorId="{684A6A63-1C9B-8BAE-52F8-A8AB99E829A8}" created="2023-11-14T07:31:56.985">
        <p188:txBody>
          <a:bodyPr/>
          <a:lstStyle/>
          <a:p>
            <a:r>
              <a:rPr lang="ja-JP" altLang="en-US"/>
              <a:t>Androidで統一してください。
※TMはつけない。</a:t>
            </a:r>
          </a:p>
        </p188:txBody>
      </p188:reply>
    </p188:replyLst>
    <p188:txBody>
      <a:bodyPr/>
      <a:lstStyle/>
      <a:p>
        <a:r>
          <a:rPr lang="ja-JP" altLang="en-US"/>
          <a:t>箇所によってAndroid™とAndroidの両方が存在しています。Androidと英語表記の場合は必ずTMをつける（あるいはつけない）どちらかに統一してください。（つけておくほうが良いかと思います）
</a:t>
        </a:r>
      </a:p>
    </p188:txBody>
  </p188:cm>
</p188:cmLst>
</file>

<file path=ppt/comments/modernComment_109_C6D0535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3BB2711-E287-4EC6-A605-5A635744C8AC}" authorId="{3381B4B8-C602-FE46-FAF4-4D906EB6D526}" created="2023-11-13T10:27:30.8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35541597" sldId="265"/>
      <ac:spMk id="2" creationId="{97D2A874-B588-68EF-F947-7E2A371A9DE3}"/>
    </ac:deMkLst>
    <p188:txBody>
      <a:bodyPr/>
      <a:lstStyle/>
      <a:p>
        <a:r>
          <a:rPr lang="ja-JP" altLang="en-US"/>
          <a:t>改行がきれいではありません。</a:t>
        </a:r>
      </a:p>
    </p188:txBody>
  </p188:cm>
</p188:cmLst>
</file>

<file path=ppt/comments/modernComment_10B_E0F5100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DB40B1-B094-5A47-A23A-874CD9420BDB}" authorId="{684A6A63-1C9B-8BAE-52F8-A8AB99E829A8}" created="2023-11-06T08:33:31.539">
    <pc:sldMkLst xmlns:pc="http://schemas.microsoft.com/office/powerpoint/2013/main/command">
      <pc:docMk/>
      <pc:sldMk cId="3774156804" sldId="267"/>
    </pc:sldMkLst>
    <p188:txBody>
      <a:bodyPr/>
      <a:lstStyle/>
      <a:p>
        <a:r>
          <a:rPr lang="ja-JP" altLang="en-US"/>
          <a:t>このページのみ、長いので2ページに別れております。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7070108"/>
            <a:ext cx="6119416" cy="15040222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22690338"/>
            <a:ext cx="5399485" cy="10430151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B64F-B2F0-3345-A884-6008E37753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FD17-9C7A-C847-BF8A-3E5B24C8C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799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B64F-B2F0-3345-A884-6008E37753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FD17-9C7A-C847-BF8A-3E5B24C8C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79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2300034"/>
            <a:ext cx="1552352" cy="366105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2300034"/>
            <a:ext cx="4567064" cy="366105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B64F-B2F0-3345-A884-6008E37753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FD17-9C7A-C847-BF8A-3E5B24C8C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2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B64F-B2F0-3345-A884-6008E37753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FD17-9C7A-C847-BF8A-3E5B24C8C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01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10770172"/>
            <a:ext cx="6209407" cy="17970262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28910440"/>
            <a:ext cx="6209407" cy="9450136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B64F-B2F0-3345-A884-6008E37753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FD17-9C7A-C847-BF8A-3E5B24C8C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238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11500170"/>
            <a:ext cx="3059708" cy="2741040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11500170"/>
            <a:ext cx="3059708" cy="2741040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B64F-B2F0-3345-A884-6008E37753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FD17-9C7A-C847-BF8A-3E5B24C8C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114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2300044"/>
            <a:ext cx="6209407" cy="835012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10590160"/>
            <a:ext cx="3045646" cy="5190073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15780233"/>
            <a:ext cx="3045646" cy="2321034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10590160"/>
            <a:ext cx="3060646" cy="5190073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15780233"/>
            <a:ext cx="3060646" cy="2321034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B64F-B2F0-3345-A884-6008E37753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FD17-9C7A-C847-BF8A-3E5B24C8C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37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B64F-B2F0-3345-A884-6008E37753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FD17-9C7A-C847-BF8A-3E5B24C8C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953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B64F-B2F0-3345-A884-6008E37753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FD17-9C7A-C847-BF8A-3E5B24C8C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876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2880042"/>
            <a:ext cx="2321966" cy="10080149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6220102"/>
            <a:ext cx="3644652" cy="30700453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12960191"/>
            <a:ext cx="2321966" cy="24010358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B64F-B2F0-3345-A884-6008E37753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FD17-9C7A-C847-BF8A-3E5B24C8C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0522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2880042"/>
            <a:ext cx="2321966" cy="10080149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6220102"/>
            <a:ext cx="3644652" cy="30700453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12960191"/>
            <a:ext cx="2321966" cy="24010358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B64F-B2F0-3345-A884-6008E37753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FD17-9C7A-C847-BF8A-3E5B24C8C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027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2300044"/>
            <a:ext cx="6209407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11500170"/>
            <a:ext cx="6209407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40040601"/>
            <a:ext cx="1619845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CB64F-B2F0-3345-A884-6008E37753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40040601"/>
            <a:ext cx="2429768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40040601"/>
            <a:ext cx="1619845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BFD17-9C7A-C847-BF8A-3E5B24C8C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660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kumimoji="1"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microsoft.com/office/2018/10/relationships/comments" Target="../comments/modernComment_10B_E0F5100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microsoft.com/office/2018/10/relationships/comments" Target="../comments/modernComment_105_5A2E477B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microsoft.com/office/2018/10/relationships/comments" Target="../comments/modernComment_106_732510CE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microsoft.com/office/2018/10/relationships/comments" Target="../comments/modernComment_109_C6D0535D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F8C82B1-D018-3B64-0C79-BD6A70276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8200" cy="294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32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0D962665-160C-F79E-E676-BB2919277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8200" cy="340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77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75B366B9-BB7B-D44C-707C-A036A9CC6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806"/>
          <a:stretch/>
        </p:blipFill>
        <p:spPr>
          <a:xfrm>
            <a:off x="0" y="0"/>
            <a:ext cx="7188200" cy="428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568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5D5E116B-A027-76D5-6DC4-E589983DA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13" b="181"/>
          <a:stretch/>
        </p:blipFill>
        <p:spPr>
          <a:xfrm>
            <a:off x="0" y="0"/>
            <a:ext cx="7188200" cy="1322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44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&#10;&#10;中程度の精度で自動的に生成された説明">
            <a:extLst>
              <a:ext uri="{FF2B5EF4-FFF2-40B4-BE49-F238E27FC236}">
                <a16:creationId xmlns:a16="http://schemas.microsoft.com/office/drawing/2014/main" id="{1BAD36F8-E65D-977C-64F0-9C0E23E38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0"/>
            <a:ext cx="7188200" cy="2363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44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グラフィカル ユーザー インターフェイス, アプリケーション, Web サイト, Teams&#10;&#10;自動的に生成された説明">
            <a:extLst>
              <a:ext uri="{FF2B5EF4-FFF2-40B4-BE49-F238E27FC236}">
                <a16:creationId xmlns:a16="http://schemas.microsoft.com/office/drawing/2014/main" id="{4B0D746B-9E4F-8380-5124-6E77A4503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" y="0"/>
            <a:ext cx="7188200" cy="420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82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2A2422D1-EA1E-7096-7BEC-41E408A6D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8200" cy="336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13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C1F2DA3-C6A6-4008-56A4-6970C0961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" y="0"/>
            <a:ext cx="7188200" cy="410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9949BD2-9E82-AD9C-0754-7390BE369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8200" cy="254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31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11DB8F3F-3B71-C4A1-FADD-603B06647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8200" cy="468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68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341719B-9ACD-2ECE-2804-C0166389E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8200" cy="311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39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5D4E546-243B-1351-99B8-D7679C35C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" y="0"/>
            <a:ext cx="7188200" cy="26822400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FF5D42A3-9007-383C-F4CE-263D1A0545D4}"/>
              </a:ext>
            </a:extLst>
          </p:cNvPr>
          <p:cNvSpPr/>
          <p:nvPr/>
        </p:nvSpPr>
        <p:spPr>
          <a:xfrm>
            <a:off x="3347720" y="3576320"/>
            <a:ext cx="289560" cy="294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22764E-FE5F-B154-D797-F5ED312D6A18}"/>
              </a:ext>
            </a:extLst>
          </p:cNvPr>
          <p:cNvSpPr/>
          <p:nvPr/>
        </p:nvSpPr>
        <p:spPr>
          <a:xfrm>
            <a:off x="3281082" y="14307671"/>
            <a:ext cx="3550024" cy="13984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AE41E85-B44D-36C7-A2E2-928182E08BB0}"/>
              </a:ext>
            </a:extLst>
          </p:cNvPr>
          <p:cNvSpPr/>
          <p:nvPr/>
        </p:nvSpPr>
        <p:spPr>
          <a:xfrm>
            <a:off x="4994574" y="14444663"/>
            <a:ext cx="882351" cy="14763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98239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A2E49FDE-05E9-D23C-F0B5-A1226BFB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88200" cy="40487600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F217E4D3-FB70-12D5-A0E3-09194F0B4E87}"/>
              </a:ext>
            </a:extLst>
          </p:cNvPr>
          <p:cNvSpPr/>
          <p:nvPr/>
        </p:nvSpPr>
        <p:spPr>
          <a:xfrm>
            <a:off x="2695992" y="10299761"/>
            <a:ext cx="415197" cy="3440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4F025514-856E-B3A2-4FDF-A08218ADEC67}"/>
              </a:ext>
            </a:extLst>
          </p:cNvPr>
          <p:cNvSpPr/>
          <p:nvPr/>
        </p:nvSpPr>
        <p:spPr>
          <a:xfrm>
            <a:off x="4120499" y="11789689"/>
            <a:ext cx="350520" cy="325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18089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4FB33B6-C11E-D2F9-AA89-6A6E63B0D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" y="0"/>
            <a:ext cx="7188200" cy="383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47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A9334222-5E4B-E984-B5A1-10A549FDA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88200" cy="394589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7D2A874-B588-68EF-F947-7E2A371A9DE3}"/>
              </a:ext>
            </a:extLst>
          </p:cNvPr>
          <p:cNvSpPr/>
          <p:nvPr/>
        </p:nvSpPr>
        <p:spPr>
          <a:xfrm>
            <a:off x="597647" y="11187953"/>
            <a:ext cx="3340847" cy="12371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55415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972</TotalTime>
  <Words>0</Words>
  <Application>Microsoft Macintosh PowerPoint</Application>
  <PresentationFormat>ユーザー設定</PresentationFormat>
  <Paragraphs>0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企画室01</dc:creator>
  <cp:lastModifiedBy>企画室01</cp:lastModifiedBy>
  <cp:revision>18</cp:revision>
  <dcterms:created xsi:type="dcterms:W3CDTF">2023-10-16T09:21:06Z</dcterms:created>
  <dcterms:modified xsi:type="dcterms:W3CDTF">2023-11-14T08:51:55Z</dcterms:modified>
</cp:coreProperties>
</file>